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slide" Target="slide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0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slide" Target="slide9.xml"/><Relationship Id="rId18" Type="http://schemas.openxmlformats.org/officeDocument/2006/relationships/slide" Target="slide11.xml"/><Relationship Id="rId26" Type="http://schemas.openxmlformats.org/officeDocument/2006/relationships/slide" Target="slide4.xml"/><Relationship Id="rId3" Type="http://schemas.openxmlformats.org/officeDocument/2006/relationships/slide" Target="slide3.xml"/><Relationship Id="rId21" Type="http://schemas.openxmlformats.org/officeDocument/2006/relationships/image" Target="../media/image13.jpeg"/><Relationship Id="rId7" Type="http://schemas.openxmlformats.org/officeDocument/2006/relationships/slide" Target="slide6.xml"/><Relationship Id="rId12" Type="http://schemas.openxmlformats.org/officeDocument/2006/relationships/image" Target="../media/image9.jpeg"/><Relationship Id="rId17" Type="http://schemas.openxmlformats.org/officeDocument/2006/relationships/image" Target="../media/image11.jpeg"/><Relationship Id="rId25" Type="http://schemas.openxmlformats.org/officeDocument/2006/relationships/image" Target="../media/image15.jpeg"/><Relationship Id="rId2" Type="http://schemas.openxmlformats.org/officeDocument/2006/relationships/image" Target="../media/image1.png"/><Relationship Id="rId16" Type="http://schemas.openxmlformats.org/officeDocument/2006/relationships/slide" Target="slide10.xml"/><Relationship Id="rId20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slide" Target="slide8.xml"/><Relationship Id="rId24" Type="http://schemas.openxmlformats.org/officeDocument/2006/relationships/slide" Target="slide13.xml"/><Relationship Id="rId5" Type="http://schemas.openxmlformats.org/officeDocument/2006/relationships/slide" Target="slide5.xml"/><Relationship Id="rId15" Type="http://schemas.openxmlformats.org/officeDocument/2006/relationships/image" Target="https://gtrkchita.ru/files/images/2016/5/26/1930-energetik.jpg" TargetMode="External"/><Relationship Id="rId23" Type="http://schemas.openxmlformats.org/officeDocument/2006/relationships/image" Target="../media/image14.png"/><Relationship Id="rId10" Type="http://schemas.openxmlformats.org/officeDocument/2006/relationships/image" Target="../media/image8.jpeg"/><Relationship Id="rId19" Type="http://schemas.openxmlformats.org/officeDocument/2006/relationships/image" Target="../media/image12.jpeg"/><Relationship Id="rId4" Type="http://schemas.openxmlformats.org/officeDocument/2006/relationships/image" Target="../media/image5.png"/><Relationship Id="rId9" Type="http://schemas.openxmlformats.org/officeDocument/2006/relationships/slide" Target="slide7.xml"/><Relationship Id="rId14" Type="http://schemas.openxmlformats.org/officeDocument/2006/relationships/image" Target="../media/image10.jpeg"/><Relationship Id="rId22" Type="http://schemas.openxmlformats.org/officeDocument/2006/relationships/slide" Target="slide14.xml"/><Relationship Id="rId27" Type="http://schemas.openxmlformats.org/officeDocument/2006/relationships/image" Target="../media/image1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7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s://gtrkchita.ru/files/images/2016/5/26/1930-energetik.jpg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jpeg"/><Relationship Id="rId5" Type="http://schemas.openxmlformats.org/officeDocument/2006/relationships/slide" Target="slide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2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114425" y="115888"/>
            <a:ext cx="80216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>
                <a:solidFill>
                  <a:schemeClr val="tx2"/>
                </a:solidFill>
                <a:latin typeface="Calibri" pitchFamily="34" charset="0"/>
              </a:rPr>
              <a:t>МИНИСТЕРСТВО ОБРАЗОВАНИЯ, НАУКИ И МОЛОДЕЖНОЙ ПОЛИТИКИ ЗАБАЙКАЛЬСКОГО КРАЯ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262063" y="836613"/>
            <a:ext cx="7883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>
                <a:solidFill>
                  <a:schemeClr val="tx2"/>
                </a:solidFill>
                <a:latin typeface="Calibri" pitchFamily="34" charset="0"/>
              </a:rPr>
              <a:t>Государственное профессиональное образовательное учреждение</a:t>
            </a:r>
          </a:p>
          <a:p>
            <a:pPr algn="ctr">
              <a:spcBef>
                <a:spcPct val="50000"/>
              </a:spcBef>
            </a:pPr>
            <a:r>
              <a:rPr lang="ru-RU" sz="1600" b="1">
                <a:solidFill>
                  <a:schemeClr val="tx2"/>
                </a:solidFill>
                <a:latin typeface="Calibri" pitchFamily="34" charset="0"/>
              </a:rPr>
              <a:t>«Забайкальский государственный колледж»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1600" y="5569956"/>
            <a:ext cx="8164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ГОРДОСТЬ ПРОФТЕХА</a:t>
            </a:r>
            <a:endParaRPr lang="ru-RU" sz="4000" b="1" dirty="0">
              <a:solidFill>
                <a:srgbClr val="002060"/>
              </a:solidFill>
            </a:endParaRPr>
          </a:p>
        </p:txBody>
      </p:sp>
      <p:pic>
        <p:nvPicPr>
          <p:cNvPr id="9" name="Picture 10" descr="d:\Users7\Admin\Desktop\ВИЗИТКА\колледж.JPG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2422370" y="1844824"/>
            <a:ext cx="5277908" cy="351860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/>
        </p:spPr>
      </p:pic>
      <p:pic>
        <p:nvPicPr>
          <p:cNvPr id="10" name="Picture 2" descr="\\it_alexandr\РАБОТА\ЯНОЧКА\ЛОГОТИПЧИК 2015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523865">
            <a:off x="2514363" y="1965957"/>
            <a:ext cx="873104" cy="547441"/>
          </a:xfrm>
          <a:prstGeom prst="rect">
            <a:avLst/>
          </a:prstGeom>
          <a:noFill/>
        </p:spPr>
      </p:pic>
      <p:pic>
        <p:nvPicPr>
          <p:cNvPr id="11" name="Picture 4" descr="https://static.orgpage.ru/socialnewsphotos/bd/bd3a0c7b2345468b834382546d5758f8.jpg">
            <a:hlinkClick r:id="rId5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579286" y="6234682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89858628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78244" y="468484"/>
            <a:ext cx="5472608" cy="333343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РАБДАНОВ ТУМУР ЧИМИТОВИЧ</a:t>
            </a:r>
          </a:p>
          <a:p>
            <a:pPr algn="ctr"/>
            <a:endParaRPr lang="ru-RU" sz="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Директор Федерального государственного бюджетного учреждения «Станция агрохимической службы «Читинская».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В </a:t>
            </a:r>
            <a:r>
              <a:rPr lang="ru-RU" sz="2000" b="1" dirty="0" smtClean="0">
                <a:solidFill>
                  <a:srgbClr val="002060"/>
                </a:solidFill>
              </a:rPr>
              <a:t>1984г</a:t>
            </a:r>
            <a:r>
              <a:rPr lang="ru-RU" sz="2000" b="1" dirty="0">
                <a:solidFill>
                  <a:srgbClr val="002060"/>
                </a:solidFill>
              </a:rPr>
              <a:t>. окончил Читинский индустриально-педагогический техникум по специальности «Механизация сельского хозяйства», квалификация «Техник-механик, мастер производственного обучения</a:t>
            </a:r>
            <a:r>
              <a:rPr lang="ru-RU" sz="2000" b="1" dirty="0" smtClean="0">
                <a:solidFill>
                  <a:srgbClr val="002060"/>
                </a:solidFill>
              </a:rPr>
              <a:t>».</a:t>
            </a:r>
          </a:p>
        </p:txBody>
      </p:sp>
      <p:pic>
        <p:nvPicPr>
          <p:cNvPr id="1026" name="Picture 2" descr="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956" t="7333" r="35605" b="14295"/>
          <a:stretch/>
        </p:blipFill>
        <p:spPr bwMode="auto">
          <a:xfrm>
            <a:off x="6372200" y="404664"/>
            <a:ext cx="2481427" cy="317073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3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3"/>
          <p:cNvSpPr txBox="1">
            <a:spLocks/>
          </p:cNvSpPr>
          <p:nvPr/>
        </p:nvSpPr>
        <p:spPr>
          <a:xfrm>
            <a:off x="611560" y="3789040"/>
            <a:ext cx="8532440" cy="20414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 многолетний плодотворный, добросовестный труд в сельскохозяйственной сфере Забайкальского края награжден медалью «За заслуги в проведении Всероссийской сельскохозяйственной переписи 2006г.», золотой медалью «За вклад в развитие агропромышленного комплекса России», имеет почетное звание «Заслуженный работник сельского хозяйства Агинского Бурятского автономного округа».</a:t>
            </a: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7" name="Picture 4" descr="https://static.orgpage.ru/socialnewsphotos/bd/bd3a0c7b2345468b834382546d5758f8.jpg">
            <a:hlinkClick r:id="rId4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579286" y="6234682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93076094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7" descr="IMG_20200924_111241"/>
          <p:cNvPicPr>
            <a:picLocks noChangeAspect="1" noChangeArrowheads="1"/>
          </p:cNvPicPr>
          <p:nvPr/>
        </p:nvPicPr>
        <p:blipFill>
          <a:blip r:embed="rId2" cstate="print">
            <a:lum contrast="30000"/>
          </a:blip>
          <a:srcRect l="24068" t="10336" r="27798" b="17313"/>
          <a:stretch>
            <a:fillRect/>
          </a:stretch>
        </p:blipFill>
        <p:spPr bwMode="auto">
          <a:xfrm>
            <a:off x="6225578" y="445156"/>
            <a:ext cx="2636007" cy="295232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3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Текст 3"/>
          <p:cNvSpPr txBox="1">
            <a:spLocks/>
          </p:cNvSpPr>
          <p:nvPr/>
        </p:nvSpPr>
        <p:spPr>
          <a:xfrm>
            <a:off x="1115616" y="3861048"/>
            <a:ext cx="8028384" cy="2464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Лауреат международного конкурса «Одолевшие судьбу», серебряный призёр чемпионата России 1989г. в прыжках в длину и высоту.  Имеет более 400 спортивных наград.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 За исключительный пример преодоления судьбы и большую подвижническую деятельность награжден Международной премией </a:t>
            </a:r>
            <a:r>
              <a:rPr lang="ru-RU" sz="2000" b="1" smtClean="0">
                <a:solidFill>
                  <a:srgbClr val="002060"/>
                </a:solidFill>
              </a:rPr>
              <a:t>Андрея Первозванного </a:t>
            </a:r>
            <a:r>
              <a:rPr lang="ru-RU" sz="2000" b="1" dirty="0" smtClean="0">
                <a:solidFill>
                  <a:srgbClr val="002060"/>
                </a:solidFill>
              </a:rPr>
              <a:t>«За веру и верность» с вручением ордена Святого апостола Андрея Первозданного.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971600" y="388300"/>
            <a:ext cx="5144707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smtClean="0">
                <a:solidFill>
                  <a:srgbClr val="002060"/>
                </a:solidFill>
              </a:rPr>
              <a:t>ЕЛИСЕЕВ АЛЕКСАНДР ВАСИЛЬЕВИЧ</a:t>
            </a:r>
          </a:p>
          <a:p>
            <a:pPr algn="ctr"/>
            <a:endParaRPr lang="ru-RU" sz="900" b="1" smtClean="0">
              <a:solidFill>
                <a:srgbClr val="002060"/>
              </a:solidFill>
            </a:endParaRPr>
          </a:p>
          <a:p>
            <a:pPr algn="ctr"/>
            <a:r>
              <a:rPr lang="ru-RU" sz="2000" b="1" smtClean="0">
                <a:solidFill>
                  <a:srgbClr val="002060"/>
                </a:solidFill>
              </a:rPr>
              <a:t>Основатель спортивного клуба инвалидов «Алькор».</a:t>
            </a:r>
          </a:p>
          <a:p>
            <a:pPr algn="ctr"/>
            <a:r>
              <a:rPr lang="ru-RU" sz="2000" b="1" smtClean="0">
                <a:solidFill>
                  <a:srgbClr val="002060"/>
                </a:solidFill>
              </a:rPr>
              <a:t>Педагогический стаж – 31 год.</a:t>
            </a:r>
          </a:p>
          <a:p>
            <a:pPr algn="ctr"/>
            <a:r>
              <a:rPr lang="ru-RU" sz="2000" b="1" smtClean="0">
                <a:solidFill>
                  <a:srgbClr val="002060"/>
                </a:solidFill>
              </a:rPr>
              <a:t>В 1977г. окончил Читинский индустриально-педагогический техникум по специальности «Механизация сельского хозяйства», квалификация «Техник-механик, мастер производственного обучения».</a:t>
            </a:r>
            <a:endParaRPr lang="ru-RU" sz="2000" b="1" dirty="0" smtClean="0">
              <a:solidFill>
                <a:srgbClr val="002060"/>
              </a:solidFill>
            </a:endParaRPr>
          </a:p>
        </p:txBody>
      </p:sp>
      <p:pic>
        <p:nvPicPr>
          <p:cNvPr id="9" name="Picture 4" descr="https://static.orgpage.ru/socialnewsphotos/bd/bd3a0c7b2345468b834382546d5758f8.jpg">
            <a:hlinkClick r:id="rId4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579286" y="6234682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89277991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706" y="1560883"/>
            <a:ext cx="5256584" cy="19032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Ведущий специалист Сахалинского отдела радиотелевизионного центра, специалист высшей категории в области ценообразования и сметного нормирования в строительстве.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109" b="10384"/>
          <a:stretch/>
        </p:blipFill>
        <p:spPr bwMode="auto">
          <a:xfrm>
            <a:off x="6444208" y="957940"/>
            <a:ext cx="2393441" cy="269965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3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3"/>
          <p:cNvSpPr txBox="1">
            <a:spLocks/>
          </p:cNvSpPr>
          <p:nvPr/>
        </p:nvSpPr>
        <p:spPr>
          <a:xfrm>
            <a:off x="837633" y="3789040"/>
            <a:ext cx="8172400" cy="2088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В 1980г. окончила Читинский индустриально-педагогический техникум по специальности «Промышленное и гражданское строительство», квалификация «Техник-строитель, мастер производственного обучения».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 многолетний добросовестный труд награждена Почетной грамотой Министерства строительства Российской Федерации.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15706" y="733426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ВОДОПЬЯНОВА ВАРВАРА ВАСИЛЬЕВНА </a:t>
            </a:r>
          </a:p>
        </p:txBody>
      </p:sp>
      <p:pic>
        <p:nvPicPr>
          <p:cNvPr id="9" name="Picture 4" descr="https://static.orgpage.ru/socialnewsphotos/bd/bd3a0c7b2345468b834382546d5758f8.jpg">
            <a:hlinkClick r:id="rId4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579286" y="6234682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215464407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G-20201015-WA0001"/>
          <p:cNvPicPr>
            <a:picLocks noChangeAspect="1" noChangeArrowheads="1"/>
          </p:cNvPicPr>
          <p:nvPr/>
        </p:nvPicPr>
        <p:blipFill>
          <a:blip r:embed="rId2" cstate="print"/>
          <a:srcRect l="36693" t="37904" r="34899" b="14716"/>
          <a:stretch>
            <a:fillRect/>
          </a:stretch>
        </p:blipFill>
        <p:spPr bwMode="auto">
          <a:xfrm>
            <a:off x="6444208" y="764704"/>
            <a:ext cx="2304256" cy="288032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3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Текст 4"/>
          <p:cNvSpPr>
            <a:spLocks noGrp="1"/>
          </p:cNvSpPr>
          <p:nvPr>
            <p:ph type="body" sz="half" idx="2"/>
          </p:nvPr>
        </p:nvSpPr>
        <p:spPr>
          <a:xfrm>
            <a:off x="1043608" y="836712"/>
            <a:ext cx="5184576" cy="295232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ЛИТВИНЦЕВ СТАНИСЛАВ ЮРЬЕВИЧ</a:t>
            </a:r>
          </a:p>
          <a:p>
            <a:pPr algn="ctr"/>
            <a:endParaRPr lang="ru-RU" sz="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Директор МОУ </a:t>
            </a:r>
            <a:r>
              <a:rPr lang="ru-RU" sz="2000" b="1" dirty="0" err="1" smtClean="0">
                <a:solidFill>
                  <a:srgbClr val="002060"/>
                </a:solidFill>
              </a:rPr>
              <a:t>Верх-Хилинской</a:t>
            </a:r>
            <a:r>
              <a:rPr lang="ru-RU" sz="2000" b="1" dirty="0" smtClean="0">
                <a:solidFill>
                  <a:srgbClr val="002060"/>
                </a:solidFill>
              </a:rPr>
              <a:t> СОШ.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Педагогический стаж – 32 года.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В 1985г. окончил Читинский индустриально-педагогический техникум по специальности «Механизация сельского хозяйства», квалификация «Техник-механик, мастер производственного обучения».</a:t>
            </a:r>
          </a:p>
        </p:txBody>
      </p:sp>
      <p:sp>
        <p:nvSpPr>
          <p:cNvPr id="11" name="Текст 4"/>
          <p:cNvSpPr txBox="1">
            <a:spLocks/>
          </p:cNvSpPr>
          <p:nvPr/>
        </p:nvSpPr>
        <p:spPr>
          <a:xfrm>
            <a:off x="1043608" y="4005064"/>
            <a:ext cx="7577073" cy="1728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 многолетний плодотворный, добросовестный труд в деле воспитания и образования молодежи  награжден Нагрудным знаком «Почетный работник общего образования Российской Федерации».</a:t>
            </a:r>
          </a:p>
        </p:txBody>
      </p:sp>
      <p:pic>
        <p:nvPicPr>
          <p:cNvPr id="12" name="Picture 4" descr="https://static.orgpage.ru/socialnewsphotos/bd/bd3a0c7b2345468b834382546d5758f8.jpg">
            <a:hlinkClick r:id="rId4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629443" y="6229919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03848" y="3356992"/>
            <a:ext cx="51845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КАКОЕ ХОРОШЕЕ СЛОВО – ПРОФТЕХ!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В НЕМ ОПЫТ ВОТ ЭТИХ,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В НЕМ МОЛОДОСТЬ ТЕХ!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В НЕМ ТРУД И УЧЕБА,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И ОБЩИЙ УСПЕХ!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ДАВАЙТЕ ГОРДИТЬСЯ,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ЧТО МЫ ИЗ ПРОФТЕХ.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3074" name="Picture 2" descr="https://edu.ruobr.ru/media/uploads/images/srednee_professional_noe_obrazovan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573016"/>
            <a:ext cx="2592288" cy="2548128"/>
          </a:xfrm>
          <a:prstGeom prst="rect">
            <a:avLst/>
          </a:prstGeom>
          <a:noFill/>
        </p:spPr>
      </p:pic>
      <p:pic>
        <p:nvPicPr>
          <p:cNvPr id="9" name="Picture 4" descr="https://static.orgpage.ru/socialnewsphotos/bd/bd3a0c7b2345468b834382546d5758f8.jpg">
            <a:hlinkClick r:id="rId3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629443" y="6229919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ratk61.ru/wp-content/uploads/sajt-e159603473843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-1"/>
            <a:ext cx="9144000" cy="2857501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2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E:\e\документы с диска D\Совет директоров\Фото отскан\Егоров\Любин.jpg">
            <a:hlinkClick r:id="rId3" action="ppaction://hlinksldjump"/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4" cstate="print"/>
          <a:srcRect l="5859" t="3265" r="5641" b="5716"/>
          <a:stretch/>
        </p:blipFill>
        <p:spPr bwMode="auto">
          <a:xfrm rot="279545">
            <a:off x="1440179" y="260649"/>
            <a:ext cx="1414347" cy="18900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24" descr="D:\ДИСК_C\Рабочий стол\image.jp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321449">
            <a:off x="7383694" y="314989"/>
            <a:ext cx="1401716" cy="18942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3">
            <a:hlinkClick r:id="rId7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8" cstate="print"/>
          <a:srcRect l="19033" t="19844" r="40915" b="10702"/>
          <a:stretch/>
        </p:blipFill>
        <p:spPr bwMode="auto">
          <a:xfrm rot="215551">
            <a:off x="1029662" y="4700024"/>
            <a:ext cx="1556235" cy="190202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2">
            <a:hlinkClick r:id="rId9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10" cstate="print"/>
          <a:srcRect l="29496" t="29157" r="32677"/>
          <a:stretch/>
        </p:blipFill>
        <p:spPr bwMode="auto">
          <a:xfrm rot="21354460">
            <a:off x="3075695" y="4511294"/>
            <a:ext cx="1625071" cy="19110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5" descr="IMG-20200923-WA0000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 l="28703" t="34843" r="23129" b="20714"/>
          <a:stretch>
            <a:fillRect/>
          </a:stretch>
        </p:blipFill>
        <p:spPr bwMode="auto">
          <a:xfrm rot="21384575">
            <a:off x="3318577" y="576474"/>
            <a:ext cx="1417311" cy="19214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9" descr="https://gtrkchita.ru/files/images/2016/5/26/1930-energetik.jpg">
            <a:hlinkClick r:id="rId13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14" r:link="rId15" cstate="print"/>
          <a:srcRect l="34664" t="7993" r="17380" b="20071"/>
          <a:stretch/>
        </p:blipFill>
        <p:spPr bwMode="auto">
          <a:xfrm rot="21339248">
            <a:off x="7372966" y="4840668"/>
            <a:ext cx="1460407" cy="172126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2" descr="1">
            <a:hlinkClick r:id="rId16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956" t="7333" r="35605" b="14295"/>
          <a:stretch/>
        </p:blipFill>
        <p:spPr bwMode="auto">
          <a:xfrm rot="370834">
            <a:off x="7250059" y="2635860"/>
            <a:ext cx="1460407" cy="186608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7" descr="IMG_20200924_111241">
            <a:hlinkClick r:id="rId18" action="ppaction://hlinksldjump"/>
          </p:cNvPr>
          <p:cNvPicPr>
            <a:picLocks noChangeAspect="1" noChangeArrowheads="1"/>
          </p:cNvPicPr>
          <p:nvPr/>
        </p:nvPicPr>
        <p:blipFill>
          <a:blip r:embed="rId19" cstate="print">
            <a:lum contrast="30000"/>
          </a:blip>
          <a:srcRect l="24068" t="10336" r="27798" b="17313"/>
          <a:stretch>
            <a:fillRect/>
          </a:stretch>
        </p:blipFill>
        <p:spPr bwMode="auto">
          <a:xfrm rot="261213">
            <a:off x="5213247" y="390336"/>
            <a:ext cx="1587248" cy="17777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2">
            <a:hlinkClick r:id="rId20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109" b="10384"/>
          <a:stretch/>
        </p:blipFill>
        <p:spPr bwMode="auto">
          <a:xfrm rot="21352030">
            <a:off x="1249456" y="2547221"/>
            <a:ext cx="1571549" cy="177261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 descr="http://style-ekb.ru/upload/doc/80-spo/color_logo_16014604647265.png">
            <a:hlinkClick r:id="rId22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8210" b="8170"/>
          <a:stretch/>
        </p:blipFill>
        <p:spPr bwMode="auto">
          <a:xfrm>
            <a:off x="3259803" y="2767608"/>
            <a:ext cx="1482355" cy="13275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MG-20201015-WA0001">
            <a:hlinkClick r:id="rId24" action="ppaction://hlinksldjump"/>
          </p:cNvPr>
          <p:cNvPicPr>
            <a:picLocks noChangeAspect="1" noChangeArrowheads="1"/>
          </p:cNvPicPr>
          <p:nvPr/>
        </p:nvPicPr>
        <p:blipFill>
          <a:blip r:embed="rId25" cstate="print"/>
          <a:srcRect l="36693" t="37904" r="34899" b="14716"/>
          <a:stretch>
            <a:fillRect/>
          </a:stretch>
        </p:blipFill>
        <p:spPr bwMode="auto">
          <a:xfrm>
            <a:off x="5220072" y="2492896"/>
            <a:ext cx="1440160" cy="1800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2" descr="\\it_alexandr\РАБОТА\ЯНОЧКА\фото\IMG_7026.JPG">
            <a:hlinkClick r:id="rId26" action="ppaction://hlinksldjump"/>
          </p:cNvPr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 rot="233168">
            <a:off x="5337030" y="4621881"/>
            <a:ext cx="1330274" cy="19954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769862086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e\документы с диска D\Совет директоров\Фото отскан\Егоров\Любин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/>
          <a:srcRect l="5859" t="3265" r="5641" b="5716"/>
          <a:stretch/>
        </p:blipFill>
        <p:spPr bwMode="auto">
          <a:xfrm>
            <a:off x="6012160" y="180108"/>
            <a:ext cx="2924023" cy="39075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1043608" y="476672"/>
            <a:ext cx="4680520" cy="374441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ЛЮБИН ИВАН НИКОЛАЕВИЧ</a:t>
            </a:r>
          </a:p>
          <a:p>
            <a:pPr algn="ctr"/>
            <a:endParaRPr lang="ru-RU" sz="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Директор ГПОУ «Забайкальский государственный колледж», кандидат социологических наук.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Педагогический стаж – 38 лет.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В 1982г. окончил Читинский индустриально-педагогический техникум по специальности «Механизация сельского хозяйства», квалификация «Техник-механик, мастер производственного обучения».</a:t>
            </a:r>
          </a:p>
        </p:txBody>
      </p:sp>
      <p:pic>
        <p:nvPicPr>
          <p:cNvPr id="6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3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Текст 4"/>
          <p:cNvSpPr txBox="1">
            <a:spLocks/>
          </p:cNvSpPr>
          <p:nvPr/>
        </p:nvSpPr>
        <p:spPr>
          <a:xfrm>
            <a:off x="1027375" y="4365104"/>
            <a:ext cx="7577073" cy="2304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 многолетний плодотворный, добросовестный труд в деле воспитания и образования молодежи  награжден Нагрудными знаками: «Заслуженный работник образования Читинской области», «Почетный работник среднего профессионального образования Российской Федерации», «За вклад в развитие Забайкальского края» и медалью «За заслуги перед Читинской областью».</a:t>
            </a:r>
          </a:p>
        </p:txBody>
      </p:sp>
      <p:pic>
        <p:nvPicPr>
          <p:cNvPr id="2" name="Picture 4" descr="https://static.orgpage.ru/socialnewsphotos/bd/bd3a0c7b2345468b834382546d5758f8.jpg">
            <a:hlinkClick r:id="rId4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579286" y="6234682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26614600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61256" y="764704"/>
            <a:ext cx="4536504" cy="3672408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Заместитель директора по учебной работе ГПОУ «Забайкальский государственный колледж».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Педагогический стаж – </a:t>
            </a:r>
            <a:r>
              <a:rPr lang="ru-RU" sz="2000" b="1" dirty="0" smtClean="0">
                <a:solidFill>
                  <a:srgbClr val="002060"/>
                </a:solidFill>
              </a:rPr>
              <a:t>37 лет.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В </a:t>
            </a:r>
            <a:r>
              <a:rPr lang="ru-RU" sz="2000" b="1" dirty="0" smtClean="0">
                <a:solidFill>
                  <a:srgbClr val="002060"/>
                </a:solidFill>
              </a:rPr>
              <a:t>1975г</a:t>
            </a:r>
            <a:r>
              <a:rPr lang="ru-RU" sz="2000" b="1" dirty="0">
                <a:solidFill>
                  <a:srgbClr val="002060"/>
                </a:solidFill>
              </a:rPr>
              <a:t>. </a:t>
            </a:r>
            <a:r>
              <a:rPr lang="ru-RU" sz="2000" b="1" dirty="0" smtClean="0">
                <a:solidFill>
                  <a:srgbClr val="002060"/>
                </a:solidFill>
              </a:rPr>
              <a:t>окончила </a:t>
            </a:r>
            <a:r>
              <a:rPr lang="ru-RU" sz="2000" b="1" dirty="0">
                <a:solidFill>
                  <a:srgbClr val="002060"/>
                </a:solidFill>
              </a:rPr>
              <a:t>Читинский индустриально-педагогический техникум по специальности </a:t>
            </a:r>
            <a:r>
              <a:rPr lang="ru-RU" sz="2000" b="1" dirty="0" smtClean="0">
                <a:solidFill>
                  <a:srgbClr val="002060"/>
                </a:solidFill>
              </a:rPr>
              <a:t>«Промышленное и гражданское строительство», </a:t>
            </a:r>
            <a:r>
              <a:rPr lang="ru-RU" sz="2000" b="1" dirty="0">
                <a:solidFill>
                  <a:srgbClr val="002060"/>
                </a:solidFill>
              </a:rPr>
              <a:t>квалификация «</a:t>
            </a:r>
            <a:r>
              <a:rPr lang="ru-RU" sz="2000" b="1" dirty="0" smtClean="0">
                <a:solidFill>
                  <a:srgbClr val="002060"/>
                </a:solidFill>
              </a:rPr>
              <a:t>Техник-строитель, </a:t>
            </a:r>
            <a:r>
              <a:rPr lang="ru-RU" sz="2000" b="1" dirty="0">
                <a:solidFill>
                  <a:srgbClr val="002060"/>
                </a:solidFill>
              </a:rPr>
              <a:t>мастер производственного обучения</a:t>
            </a:r>
            <a:r>
              <a:rPr lang="ru-RU" sz="2000" b="1" dirty="0" smtClean="0">
                <a:solidFill>
                  <a:srgbClr val="002060"/>
                </a:solidFill>
              </a:rPr>
              <a:t>».</a:t>
            </a:r>
          </a:p>
        </p:txBody>
      </p:sp>
      <p:pic>
        <p:nvPicPr>
          <p:cNvPr id="6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2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Текст 3"/>
          <p:cNvSpPr txBox="1">
            <a:spLocks/>
          </p:cNvSpPr>
          <p:nvPr/>
        </p:nvSpPr>
        <p:spPr>
          <a:xfrm>
            <a:off x="961256" y="4290466"/>
            <a:ext cx="8075240" cy="1944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 значительные успехи в организации и совершенствовании учебного и воспитательного процесса, большой личный вклад в подготовку высококвалифицированных специалистов награждена Нагрудным знаком «Почетный работник среднего профессионального образования Российской Федерации». Занесена на Доску Почета </a:t>
            </a:r>
            <a:r>
              <a:rPr lang="ru-RU" sz="2000" b="1" dirty="0" err="1" smtClean="0">
                <a:solidFill>
                  <a:srgbClr val="002060"/>
                </a:solidFill>
              </a:rPr>
              <a:t>Черновской</a:t>
            </a:r>
            <a:r>
              <a:rPr lang="ru-RU" sz="2000" b="1" dirty="0" smtClean="0">
                <a:solidFill>
                  <a:srgbClr val="002060"/>
                </a:solidFill>
              </a:rPr>
              <a:t> администрации городского округа «Город Чита».</a:t>
            </a:r>
          </a:p>
          <a:p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75657" y="150964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ЯСТРЕБОВА ИРИНА </a:t>
            </a:r>
            <a:r>
              <a:rPr lang="ru-RU" sz="2400" b="1" dirty="0" smtClean="0">
                <a:solidFill>
                  <a:srgbClr val="002060"/>
                </a:solidFill>
              </a:rPr>
              <a:t>МИХАЙЛОВНА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8" name="Picture 4" descr="https://static.orgpage.ru/socialnewsphotos/bd/bd3a0c7b2345468b834382546d5758f8.jpg">
            <a:hlinkClick r:id="rId3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579286" y="6234682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\\it_alexandr\РАБОТА\ЯНОЧКА\фото\IMG_702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836712"/>
            <a:ext cx="2173016" cy="325952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1885235213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87624" y="332656"/>
            <a:ext cx="4896544" cy="339076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ЛАПТЕВА ОЛЬГА  АНАТОЛЬЕВНА</a:t>
            </a:r>
          </a:p>
          <a:p>
            <a:pPr algn="ctr"/>
            <a:endParaRPr lang="ru-RU" sz="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Заместитель директора по учебно-производственной работе ГПОУ «Забайкальский государственный колледж».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Педагогический стаж – </a:t>
            </a:r>
            <a:r>
              <a:rPr lang="ru-RU" sz="2000" b="1" dirty="0" smtClean="0">
                <a:solidFill>
                  <a:srgbClr val="002060"/>
                </a:solidFill>
              </a:rPr>
              <a:t>24 года.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В </a:t>
            </a:r>
            <a:r>
              <a:rPr lang="ru-RU" sz="2000" b="1" dirty="0" smtClean="0">
                <a:solidFill>
                  <a:srgbClr val="002060"/>
                </a:solidFill>
              </a:rPr>
              <a:t>1996г</a:t>
            </a:r>
            <a:r>
              <a:rPr lang="ru-RU" sz="2000" b="1" dirty="0">
                <a:solidFill>
                  <a:srgbClr val="002060"/>
                </a:solidFill>
              </a:rPr>
              <a:t>. окончила Читинский индустриально-педагогический техникум по специальности </a:t>
            </a:r>
            <a:r>
              <a:rPr lang="ru-RU" sz="2000" b="1" dirty="0" smtClean="0">
                <a:solidFill>
                  <a:srgbClr val="002060"/>
                </a:solidFill>
              </a:rPr>
              <a:t>«Технология швейного производства», </a:t>
            </a:r>
            <a:r>
              <a:rPr lang="ru-RU" sz="2000" b="1" dirty="0">
                <a:solidFill>
                  <a:srgbClr val="002060"/>
                </a:solidFill>
              </a:rPr>
              <a:t>квалификация «</a:t>
            </a:r>
            <a:r>
              <a:rPr lang="ru-RU" sz="2000" b="1" dirty="0" smtClean="0">
                <a:solidFill>
                  <a:srgbClr val="002060"/>
                </a:solidFill>
              </a:rPr>
              <a:t>Техник-технолог, </a:t>
            </a:r>
            <a:r>
              <a:rPr lang="ru-RU" sz="2000" b="1" dirty="0">
                <a:solidFill>
                  <a:srgbClr val="002060"/>
                </a:solidFill>
              </a:rPr>
              <a:t>мастер производственного обучения</a:t>
            </a:r>
            <a:r>
              <a:rPr lang="ru-RU" sz="2000" b="1" dirty="0" smtClean="0">
                <a:solidFill>
                  <a:srgbClr val="002060"/>
                </a:solidFill>
              </a:rPr>
              <a:t>».</a:t>
            </a:r>
            <a:endParaRPr lang="ru-RU" sz="2000" b="1" dirty="0">
              <a:solidFill>
                <a:srgbClr val="002060"/>
              </a:solidFill>
            </a:endParaRPr>
          </a:p>
          <a:p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5" name="Picture 24" descr="D:\ДИСК_C\Рабочий стол\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548680"/>
            <a:ext cx="2643725" cy="3572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3" cstate="print"/>
          <a:srcRect l="16702"/>
          <a:stretch>
            <a:fillRect/>
          </a:stretch>
        </p:blipFill>
        <p:spPr bwMode="auto">
          <a:xfrm>
            <a:off x="-12554" y="25333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Текст 3"/>
          <p:cNvSpPr txBox="1">
            <a:spLocks/>
          </p:cNvSpPr>
          <p:nvPr/>
        </p:nvSpPr>
        <p:spPr>
          <a:xfrm>
            <a:off x="971601" y="4440769"/>
            <a:ext cx="7992888" cy="1368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 многолетний добросовестный труд и высокий профессионализм награждена Почетной грамотой Министерства образования и науки Российской Федерации. Занесена на Доску Почета </a:t>
            </a:r>
            <a:r>
              <a:rPr lang="ru-RU" sz="2000" b="1" dirty="0" err="1" smtClean="0">
                <a:solidFill>
                  <a:srgbClr val="002060"/>
                </a:solidFill>
              </a:rPr>
              <a:t>Черновской</a:t>
            </a:r>
            <a:r>
              <a:rPr lang="ru-RU" sz="2000" b="1" dirty="0" smtClean="0">
                <a:solidFill>
                  <a:srgbClr val="002060"/>
                </a:solidFill>
              </a:rPr>
              <a:t> администрации городского округа «Город Чита».</a:t>
            </a:r>
          </a:p>
          <a:p>
            <a:pPr algn="ctr"/>
            <a:endParaRPr lang="ru-RU" sz="2000" b="1" dirty="0" smtClean="0">
              <a:solidFill>
                <a:srgbClr val="002060"/>
              </a:solidFill>
            </a:endParaRP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8" name="Picture 4" descr="https://static.orgpage.ru/socialnewsphotos/bd/bd3a0c7b2345468b834382546d5758f8.jpg">
            <a:hlinkClick r:id="rId4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579286" y="6234682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64099535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43608" y="404664"/>
            <a:ext cx="4896544" cy="357480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ТИТОВ БОРИС АЛЕКСАНДРОВИЧ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преподаватель, наставник ГПОУ «Забайкальский государственный колледж».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Педагогический стаж – </a:t>
            </a:r>
            <a:r>
              <a:rPr lang="ru-RU" sz="2000" b="1" dirty="0" smtClean="0">
                <a:solidFill>
                  <a:srgbClr val="002060"/>
                </a:solidFill>
              </a:rPr>
              <a:t>42 года.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В </a:t>
            </a:r>
            <a:r>
              <a:rPr lang="ru-RU" sz="2000" b="1" dirty="0" smtClean="0">
                <a:solidFill>
                  <a:srgbClr val="002060"/>
                </a:solidFill>
              </a:rPr>
              <a:t>1978г</a:t>
            </a:r>
            <a:r>
              <a:rPr lang="ru-RU" sz="2000" b="1" dirty="0">
                <a:solidFill>
                  <a:srgbClr val="002060"/>
                </a:solidFill>
              </a:rPr>
              <a:t>. окончил Читинский индустриально-педагогический техникум по специальности «Механизация сельского хозяйства», квалификация «Техник-механик, мастер производственного обучения</a:t>
            </a:r>
            <a:r>
              <a:rPr lang="ru-RU" sz="2000" b="1" dirty="0" smtClean="0">
                <a:solidFill>
                  <a:srgbClr val="002060"/>
                </a:solidFill>
              </a:rPr>
              <a:t>».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 cstate="print"/>
          <a:srcRect l="19033" t="19844" r="40915" b="10702"/>
          <a:stretch/>
        </p:blipFill>
        <p:spPr bwMode="auto">
          <a:xfrm>
            <a:off x="6099652" y="548680"/>
            <a:ext cx="2769101" cy="33843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3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Текст 3"/>
          <p:cNvSpPr txBox="1">
            <a:spLocks/>
          </p:cNvSpPr>
          <p:nvPr/>
        </p:nvSpPr>
        <p:spPr>
          <a:xfrm>
            <a:off x="1043608" y="4365103"/>
            <a:ext cx="7812360" cy="17211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 многолетний плодотворный, добросовестный труд в деле воспитания и образования молодежи  награжден Нагрудными знаками: «Победитель социалистического соревнования», «Почетный работник среднего профессионального образования Российской Федерации».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8" name="Picture 4" descr="https://static.orgpage.ru/socialnewsphotos/bd/bd3a0c7b2345468b834382546d5758f8.jpg">
            <a:hlinkClick r:id="rId4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579286" y="6234682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2836065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7240" y="933632"/>
            <a:ext cx="5266928" cy="315789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ИОНОВ ВЛАДИМИР НИКОЛАЕВИЧ</a:t>
            </a:r>
          </a:p>
          <a:p>
            <a:pPr algn="ctr"/>
            <a:endParaRPr lang="ru-RU" sz="9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Преподаватель </a:t>
            </a:r>
            <a:r>
              <a:rPr lang="ru-RU" sz="2000" b="1" dirty="0">
                <a:solidFill>
                  <a:srgbClr val="002060"/>
                </a:solidFill>
              </a:rPr>
              <a:t>ГПОУ «Забайкальский государственный колледж».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Педагогический стаж – </a:t>
            </a:r>
            <a:r>
              <a:rPr lang="ru-RU" sz="2000" b="1" dirty="0" smtClean="0">
                <a:solidFill>
                  <a:srgbClr val="002060"/>
                </a:solidFill>
              </a:rPr>
              <a:t>43 </a:t>
            </a:r>
            <a:r>
              <a:rPr lang="ru-RU" sz="2000" b="1" dirty="0">
                <a:solidFill>
                  <a:srgbClr val="002060"/>
                </a:solidFill>
              </a:rPr>
              <a:t>года.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В </a:t>
            </a:r>
            <a:r>
              <a:rPr lang="ru-RU" sz="2000" b="1" dirty="0" smtClean="0">
                <a:solidFill>
                  <a:srgbClr val="002060"/>
                </a:solidFill>
              </a:rPr>
              <a:t>1977г</a:t>
            </a:r>
            <a:r>
              <a:rPr lang="ru-RU" sz="2000" b="1" dirty="0">
                <a:solidFill>
                  <a:srgbClr val="002060"/>
                </a:solidFill>
              </a:rPr>
              <a:t>. окончил Читинский индустриально-педагогический техникум по специальности «Механизация сельского хозяйства», квалификация «Техник-механик, мастер производственного обучения</a:t>
            </a:r>
            <a:r>
              <a:rPr lang="ru-RU" sz="2000" b="1" dirty="0" smtClean="0">
                <a:solidFill>
                  <a:srgbClr val="002060"/>
                </a:solidFill>
              </a:rPr>
              <a:t>».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29496" t="20573" r="32677"/>
          <a:stretch/>
        </p:blipFill>
        <p:spPr bwMode="auto">
          <a:xfrm>
            <a:off x="6084168" y="476672"/>
            <a:ext cx="2741785" cy="361485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3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Текст 3"/>
          <p:cNvSpPr txBox="1">
            <a:spLocks/>
          </p:cNvSpPr>
          <p:nvPr/>
        </p:nvSpPr>
        <p:spPr>
          <a:xfrm>
            <a:off x="857218" y="4432853"/>
            <a:ext cx="7951155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 многолетний плодотворный, добросовестный труд в деле воспитания и образования молодежи  награжден Нагрудным знаком «Почетный работник среднего профессионального образования Российской Федерации».</a:t>
            </a: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8" name="Picture 4" descr="https://static.orgpage.ru/socialnewsphotos/bd/bd3a0c7b2345468b834382546d5758f8.jpg">
            <a:hlinkClick r:id="rId4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579286" y="6234682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46179408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6257" y="282501"/>
            <a:ext cx="5472608" cy="317073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ЗАКИРОВ МАРАТ ЗАКИРОВИЧ</a:t>
            </a:r>
          </a:p>
          <a:p>
            <a:pPr algn="ctr"/>
            <a:endParaRPr lang="ru-RU" sz="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Методист центра профессионального образования Сахалинской области.</a:t>
            </a:r>
            <a:endParaRPr lang="ru-RU" sz="2000" b="1" dirty="0">
              <a:solidFill>
                <a:srgbClr val="002060"/>
              </a:solidFill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Педагогический стаж – </a:t>
            </a:r>
            <a:r>
              <a:rPr lang="ru-RU" sz="2000" b="1" dirty="0" smtClean="0">
                <a:solidFill>
                  <a:srgbClr val="002060"/>
                </a:solidFill>
              </a:rPr>
              <a:t>43 года.</a:t>
            </a:r>
            <a:endParaRPr lang="ru-RU" sz="2000" b="1" dirty="0">
              <a:solidFill>
                <a:srgbClr val="002060"/>
              </a:solidFill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В </a:t>
            </a:r>
            <a:r>
              <a:rPr lang="ru-RU" sz="2000" b="1" dirty="0" smtClean="0">
                <a:solidFill>
                  <a:srgbClr val="002060"/>
                </a:solidFill>
              </a:rPr>
              <a:t>1977г</a:t>
            </a:r>
            <a:r>
              <a:rPr lang="ru-RU" sz="2000" b="1" dirty="0">
                <a:solidFill>
                  <a:srgbClr val="002060"/>
                </a:solidFill>
              </a:rPr>
              <a:t>. окончил Читинский индустриально-педагогический техникум по специальности «Механизация сельского хозяйства», квалификация «Техник-механик, мастер производственного обучения</a:t>
            </a:r>
            <a:r>
              <a:rPr lang="ru-RU" sz="2000" b="1" dirty="0" smtClean="0">
                <a:solidFill>
                  <a:srgbClr val="002060"/>
                </a:solidFill>
              </a:rPr>
              <a:t>». </a:t>
            </a:r>
          </a:p>
        </p:txBody>
      </p:sp>
      <p:pic>
        <p:nvPicPr>
          <p:cNvPr id="5" name="Picture 5" descr="IMG-20200923-WA0000"/>
          <p:cNvPicPr>
            <a:picLocks noChangeAspect="1" noChangeArrowheads="1"/>
          </p:cNvPicPr>
          <p:nvPr/>
        </p:nvPicPr>
        <p:blipFill>
          <a:blip r:embed="rId2" cstate="print"/>
          <a:srcRect l="28703" t="34843" r="23129" b="20714"/>
          <a:stretch>
            <a:fillRect/>
          </a:stretch>
        </p:blipFill>
        <p:spPr bwMode="auto">
          <a:xfrm>
            <a:off x="6618865" y="263029"/>
            <a:ext cx="2337016" cy="31683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3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Текст 3"/>
          <p:cNvSpPr txBox="1">
            <a:spLocks/>
          </p:cNvSpPr>
          <p:nvPr/>
        </p:nvSpPr>
        <p:spPr>
          <a:xfrm>
            <a:off x="964722" y="3467511"/>
            <a:ext cx="8021069" cy="3096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По окончании техникума был распределен в Сахалинский Комитет </a:t>
            </a:r>
            <a:r>
              <a:rPr lang="ru-RU" sz="2000" b="1" dirty="0" err="1" smtClean="0">
                <a:solidFill>
                  <a:srgbClr val="002060"/>
                </a:solidFill>
              </a:rPr>
              <a:t>профтехобразования</a:t>
            </a:r>
            <a:r>
              <a:rPr lang="ru-RU" sz="2000" b="1" dirty="0" smtClean="0">
                <a:solidFill>
                  <a:srgbClr val="002060"/>
                </a:solidFill>
              </a:rPr>
              <a:t>, работал в ССПЛ №1 </a:t>
            </a:r>
            <a:r>
              <a:rPr lang="ru-RU" sz="2000" b="1" dirty="0" err="1" smtClean="0">
                <a:solidFill>
                  <a:srgbClr val="002060"/>
                </a:solidFill>
              </a:rPr>
              <a:t>п.Ново</a:t>
            </a:r>
            <a:r>
              <a:rPr lang="ru-RU" sz="2000" b="1" dirty="0" smtClean="0">
                <a:solidFill>
                  <a:srgbClr val="002060"/>
                </a:solidFill>
              </a:rPr>
              <a:t>-Александровск и прошёл профессиональный путь от мастера производственного обучения до директора лицея.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 многолетний плодотворный, добросовестный труд в деле воспитания и образования молодежи  награжден орденом Трудовой славы </a:t>
            </a:r>
            <a:r>
              <a:rPr lang="en-US" sz="2000" b="1" dirty="0" smtClean="0">
                <a:solidFill>
                  <a:srgbClr val="002060"/>
                </a:solidFill>
              </a:rPr>
              <a:t>III</a:t>
            </a:r>
            <a:r>
              <a:rPr lang="ru-RU" sz="2000" b="1" dirty="0" smtClean="0">
                <a:solidFill>
                  <a:srgbClr val="002060"/>
                </a:solidFill>
              </a:rPr>
              <a:t> степени и Нагрудными знаками: «Отличник профессионального технического образования Российской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Федерации», «Ветеран труда Российской Федерации».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8" name="Picture 4" descr="https://static.orgpage.ru/socialnewsphotos/bd/bd3a0c7b2345468b834382546d5758f8.jpg">
            <a:hlinkClick r:id="rId4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579286" y="6234682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73284706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3568" y="1083212"/>
            <a:ext cx="5476850" cy="2808311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Заместитель </a:t>
            </a:r>
            <a:r>
              <a:rPr lang="ru-RU" sz="2000" b="1" dirty="0">
                <a:solidFill>
                  <a:srgbClr val="002060"/>
                </a:solidFill>
              </a:rPr>
              <a:t>начальника топливно-транспортного цеха Читинской </a:t>
            </a:r>
            <a:r>
              <a:rPr lang="ru-RU" sz="2000" b="1" dirty="0" smtClean="0">
                <a:solidFill>
                  <a:srgbClr val="002060"/>
                </a:solidFill>
              </a:rPr>
              <a:t>ТЭЦ-1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филиала </a:t>
            </a:r>
            <a:r>
              <a:rPr lang="ru-RU" sz="2000" b="1" dirty="0">
                <a:solidFill>
                  <a:srgbClr val="002060"/>
                </a:solidFill>
              </a:rPr>
              <a:t>ПАО "</a:t>
            </a:r>
            <a:r>
              <a:rPr lang="ru-RU" sz="2000" b="1" dirty="0" smtClean="0">
                <a:solidFill>
                  <a:srgbClr val="002060"/>
                </a:solidFill>
              </a:rPr>
              <a:t>ТГК-14".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В 1978г. </a:t>
            </a:r>
            <a:r>
              <a:rPr lang="ru-RU" sz="2000" b="1" dirty="0">
                <a:solidFill>
                  <a:srgbClr val="002060"/>
                </a:solidFill>
              </a:rPr>
              <a:t>окончил Читинский индустриально-педагогический техникум по специальности «Механизация сельского хозяйства», квалификация «Техник-механик, мастер </a:t>
            </a:r>
            <a:r>
              <a:rPr lang="ru-RU" sz="2000" b="1" dirty="0" smtClean="0">
                <a:solidFill>
                  <a:srgbClr val="002060"/>
                </a:solidFill>
              </a:rPr>
              <a:t>производственного </a:t>
            </a:r>
            <a:r>
              <a:rPr lang="ru-RU" sz="2000" b="1" dirty="0">
                <a:solidFill>
                  <a:srgbClr val="002060"/>
                </a:solidFill>
              </a:rPr>
              <a:t>обучения</a:t>
            </a:r>
            <a:r>
              <a:rPr lang="ru-RU" sz="2000" b="1" dirty="0" smtClean="0">
                <a:solidFill>
                  <a:srgbClr val="002060"/>
                </a:solidFill>
              </a:rPr>
              <a:t>».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5" name="Picture 19" descr="https://gtrkchita.ru/files/images/2016/5/26/1930-energetik.jpg"/>
          <p:cNvPicPr>
            <a:picLocks noChangeAspect="1" noChangeArrowheads="1"/>
          </p:cNvPicPr>
          <p:nvPr/>
        </p:nvPicPr>
        <p:blipFill rotWithShape="1">
          <a:blip r:embed="rId2" r:link="rId3" cstate="print"/>
          <a:srcRect l="34664" t="7993" r="17380" b="20071"/>
          <a:stretch/>
        </p:blipFill>
        <p:spPr bwMode="auto">
          <a:xfrm>
            <a:off x="6300192" y="867187"/>
            <a:ext cx="2493985" cy="293946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8" descr="https://img-fotki.yandex.ru/get/9263/16969765.22b/0_8f5dd_554ddd65_orig.png"/>
          <p:cNvPicPr>
            <a:picLocks noChangeAspect="1" noChangeArrowheads="1"/>
          </p:cNvPicPr>
          <p:nvPr/>
        </p:nvPicPr>
        <p:blipFill>
          <a:blip r:embed="rId4" cstate="print"/>
          <a:srcRect l="16702"/>
          <a:stretch>
            <a:fillRect/>
          </a:stretch>
        </p:blipFill>
        <p:spPr bwMode="auto">
          <a:xfrm>
            <a:off x="0" y="0"/>
            <a:ext cx="16462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Текст 3"/>
          <p:cNvSpPr txBox="1">
            <a:spLocks/>
          </p:cNvSpPr>
          <p:nvPr/>
        </p:nvSpPr>
        <p:spPr>
          <a:xfrm>
            <a:off x="1040160" y="4005064"/>
            <a:ext cx="7884368" cy="2103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 многолетний добросовестный труд и преданность своему делу Василий Владимирович Ходырев удостоен высшей государственной награды в области энергетики. 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Указом президента России сотруднику Читинской ТЭЦ-1 ПАО "ТГК-14" Василию Ходыреву присвоено почётное звание Заслуженный энергетик Российской Федерации.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04497" y="405522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ХОДЫРЕВ ВАСИЛИЙ </a:t>
            </a:r>
            <a:r>
              <a:rPr lang="ru-RU" sz="2400" b="1" dirty="0" smtClean="0">
                <a:solidFill>
                  <a:srgbClr val="002060"/>
                </a:solidFill>
              </a:rPr>
              <a:t>ВЛАДИМИРОВИЧ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8" name="Picture 4" descr="https://static.orgpage.ru/socialnewsphotos/bd/bd3a0c7b2345468b834382546d5758f8.jpg">
            <a:hlinkClick r:id="rId5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604"/>
          <a:stretch/>
        </p:blipFill>
        <p:spPr bwMode="auto">
          <a:xfrm>
            <a:off x="7579286" y="6234682"/>
            <a:ext cx="1514557" cy="6280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14707049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886</Words>
  <Application>Microsoft Office PowerPoint</Application>
  <PresentationFormat>Экран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Seven</cp:lastModifiedBy>
  <cp:revision>55</cp:revision>
  <dcterms:created xsi:type="dcterms:W3CDTF">2020-10-16T06:16:26Z</dcterms:created>
  <dcterms:modified xsi:type="dcterms:W3CDTF">2020-10-30T09:03:07Z</dcterms:modified>
</cp:coreProperties>
</file>